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60" r:id="rId4"/>
    <p:sldId id="261" r:id="rId5"/>
    <p:sldId id="274" r:id="rId6"/>
    <p:sldId id="276" r:id="rId7"/>
    <p:sldId id="277" r:id="rId8"/>
    <p:sldId id="278" r:id="rId9"/>
    <p:sldId id="279" r:id="rId10"/>
    <p:sldId id="281" r:id="rId11"/>
    <p:sldId id="262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704724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2974" y="0"/>
            <a:ext cx="978697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348880"/>
            <a:ext cx="7920880" cy="16561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Arial Black" pitchFamily="34" charset="0"/>
              </a:rPr>
              <a:t>«Роль семьи в развитии  поисково-исследовательской  </a:t>
            </a:r>
            <a:br>
              <a:rPr lang="ru-RU" sz="31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 Black" pitchFamily="34" charset="0"/>
              </a:rPr>
              <a:t>активности ребенка»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16632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учреждение-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комбинированного вида№3 Барабинского района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Новосибирской области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priroda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3" name="Рисунок 2" descr="H:\проекты 2020\IMG-20201119-WA0029.jpg"/>
          <p:cNvPicPr/>
          <p:nvPr/>
        </p:nvPicPr>
        <p:blipFill>
          <a:blip r:embed="rId3" cstate="print"/>
          <a:srcRect l="20741" t="34188" r="20556" b="31368"/>
          <a:stretch>
            <a:fillRect/>
          </a:stretch>
        </p:blipFill>
        <p:spPr bwMode="auto">
          <a:xfrm>
            <a:off x="611560" y="980728"/>
            <a:ext cx="39160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:\проекты 2020\IMG-20201119-WA0030.jpg"/>
          <p:cNvPicPr/>
          <p:nvPr/>
        </p:nvPicPr>
        <p:blipFill>
          <a:blip r:embed="rId4" cstate="print"/>
          <a:srcRect t="34701" b="31282"/>
          <a:stretch>
            <a:fillRect/>
          </a:stretch>
        </p:blipFill>
        <p:spPr bwMode="auto">
          <a:xfrm>
            <a:off x="4788024" y="1124744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priroda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2" name="Рисунок 1" descr="P1070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428736"/>
            <a:ext cx="2571768" cy="3872780"/>
          </a:xfrm>
          <a:prstGeom prst="rect">
            <a:avLst/>
          </a:prstGeom>
        </p:spPr>
      </p:pic>
      <p:pic>
        <p:nvPicPr>
          <p:cNvPr id="3" name="Рисунок 2" descr="P1070423.JPG"/>
          <p:cNvPicPr>
            <a:picLocks noChangeAspect="1"/>
          </p:cNvPicPr>
          <p:nvPr/>
        </p:nvPicPr>
        <p:blipFill>
          <a:blip r:embed="rId4" cstate="print"/>
          <a:srcRect b="9375"/>
          <a:stretch>
            <a:fillRect/>
          </a:stretch>
        </p:blipFill>
        <p:spPr>
          <a:xfrm>
            <a:off x="214282" y="285728"/>
            <a:ext cx="2879048" cy="3929066"/>
          </a:xfrm>
          <a:prstGeom prst="rect">
            <a:avLst/>
          </a:prstGeom>
        </p:spPr>
      </p:pic>
      <p:pic>
        <p:nvPicPr>
          <p:cNvPr id="4" name="Рисунок 3" descr="P1070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2143116"/>
            <a:ext cx="2920013" cy="4397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д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881"/>
            <a:ext cx="9144000" cy="647223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4-024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Анкета для родителей: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400" b="1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1. Проявляется ли исследовательская активность Вашего ребенка? В чем?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2.С какими предметами и материалами любит экспериментировать Ваш ребенок?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3. Продолжает ли ребенок экспериментирование, начатое в детском саду дома? 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 Если да, то как часто?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4. Принимаете ли Вы участие в экспериментальной деятельности Вашего ребенка? 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 Если да, то какое?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5. Если ребенок достигает какого-либо результата эксперимента, делится ли он с 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 вами своими открытиями?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Советы: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- не следует отмахиваться от желаний ребенка, ведь в основе этого «любопытства» лежит любознательность, в результате которой появляется потребность в исследовании;</a:t>
            </a:r>
            <a:br>
              <a:rPr lang="ru-RU" sz="2400" dirty="0" smtClean="0"/>
            </a:br>
            <a:r>
              <a:rPr lang="ru-RU" sz="2400" dirty="0" smtClean="0"/>
              <a:t> - никогда не отказываться от совместных действий с ребенком, игр и т. п. ;</a:t>
            </a:r>
            <a:br>
              <a:rPr lang="ru-RU" sz="2400" dirty="0" smtClean="0"/>
            </a:br>
            <a:r>
              <a:rPr lang="ru-RU" sz="2400" dirty="0" smtClean="0"/>
              <a:t> - нельзя запрещать исследовательскую деятельность, т. к. это сковывает активность и самостоятельность ;</a:t>
            </a:r>
            <a:br>
              <a:rPr lang="ru-RU" sz="2400" dirty="0" smtClean="0"/>
            </a:br>
            <a:r>
              <a:rPr lang="ru-RU" sz="2400" dirty="0" smtClean="0"/>
              <a:t>- нельзя указывать на ошибки и недостатки, т. к. осознание своей неуспешности гасит интерес к этому виду деятельности. </a:t>
            </a:r>
            <a:r>
              <a:rPr lang="ru-RU" sz="2400" dirty="0" smtClean="0"/>
              <a:t>Нужно формировать умение у детей </a:t>
            </a:r>
            <a:r>
              <a:rPr lang="ru-RU" sz="2400" dirty="0" smtClean="0"/>
              <a:t>доводить начатое дело до конца и давать положительную оценку деятельности.  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priroda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6" name="Рисунок 5" descr="C:\Users\user\Desktop\с телефона  ов 2020\IMG-20201115-WA00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268760"/>
            <a:ext cx="45365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priroda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pic>
        <p:nvPicPr>
          <p:cNvPr id="6" name="Рисунок 5" descr="C:\Users\user\Desktop\с телефона  ов 2020\IMG-20201117-WA0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12776"/>
            <a:ext cx="3096344" cy="336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с телефона  ов 2020\IMG-20201117-WA00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40768"/>
            <a:ext cx="3096344" cy="34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priroda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5" name="Рисунок 4" descr="H:\проекты 2020\IMG-20201119-WA0035.jpg"/>
          <p:cNvPicPr/>
          <p:nvPr/>
        </p:nvPicPr>
        <p:blipFill>
          <a:blip r:embed="rId3" cstate="print"/>
          <a:srcRect l="21852" t="34274" r="22037" b="31196"/>
          <a:stretch>
            <a:fillRect/>
          </a:stretch>
        </p:blipFill>
        <p:spPr bwMode="auto">
          <a:xfrm>
            <a:off x="1115616" y="1052736"/>
            <a:ext cx="362974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с телефона  ов 2020\IMG-20201119-WA0037.jpg"/>
          <p:cNvPicPr/>
          <p:nvPr/>
        </p:nvPicPr>
        <p:blipFill>
          <a:blip r:embed="rId4" cstate="print"/>
          <a:srcRect l="21852" t="33932" r="21481" b="31111"/>
          <a:stretch>
            <a:fillRect/>
          </a:stretch>
        </p:blipFill>
        <p:spPr bwMode="auto">
          <a:xfrm>
            <a:off x="5004048" y="1052736"/>
            <a:ext cx="38164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priroda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6" name="Рисунок 5" descr="C:\Users\user\Desktop\с телефона  ов 2020\IMG-20201115-WA00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3672408" cy="419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с телефона  ов 2020\IMG-20201115-WA0022.jpg"/>
          <p:cNvPicPr/>
          <p:nvPr/>
        </p:nvPicPr>
        <p:blipFill>
          <a:blip r:embed="rId4" cstate="print"/>
          <a:srcRect r="9493" b="28312"/>
          <a:stretch>
            <a:fillRect/>
          </a:stretch>
        </p:blipFill>
        <p:spPr bwMode="auto">
          <a:xfrm>
            <a:off x="4932040" y="1268760"/>
            <a:ext cx="3695035" cy="39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priroda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6" name="Рисунок 5" descr="C:\Users\user\Desktop\с телефона  ов 2020\IMG-20201118-WA0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4083640" cy="358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с телефона  ов 2020\IMG-20201118-WA00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28085" y="1448779"/>
            <a:ext cx="3456382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priroda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pic>
        <p:nvPicPr>
          <p:cNvPr id="6" name="Рисунок 5" descr="C:\Users\user\Desktop\с телефона  ов 2020\IMG-20201115-WA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52736"/>
            <a:ext cx="42484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26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«Роль семьи в развитии  поисково-исследовательской   активности ребенка»  </vt:lpstr>
      <vt:lpstr>Анкета для родителей:   1. Проявляется ли исследовательская активность Вашего ребенка? В чем?   2.С какими предметами и материалами любит экспериментировать Ваш ребенок?   3. Продолжает ли ребенок экспериментирование, начатое в детском саду дома?     Если да, то как часто?   4. Принимаете ли Вы участие в экспериментальной деятельности Вашего ребенка?     Если да, то какое?   5. Если ребенок достигает какого-либо результата эксперимента, делится ли он с     вами своими открытиями?     </vt:lpstr>
      <vt:lpstr>Советы:  - не следует отмахиваться от желаний ребенка, ведь в основе этого «любопытства» лежит любознательность, в результате которой появляется потребность в исследовании;  - никогда не отказываться от совместных действий с ребенком, игр и т. п. ;  - нельзя запрещать исследовательскую деятельность, т. к. это сковывает активность и самостоятельность ; - нельзя указывать на ошибки и недостатки, т. к. осознание своей неуспешности гасит интерес к этому виду деятельности. Нужно формировать умение у детей доводить начатое дело до конца и давать положительную оценку деятельности.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17</cp:revision>
  <dcterms:created xsi:type="dcterms:W3CDTF">2015-02-12T09:47:22Z</dcterms:created>
  <dcterms:modified xsi:type="dcterms:W3CDTF">2021-05-13T14:00:38Z</dcterms:modified>
</cp:coreProperties>
</file>