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65" r:id="rId5"/>
    <p:sldId id="266" r:id="rId6"/>
    <p:sldId id="271" r:id="rId7"/>
    <p:sldId id="257" r:id="rId8"/>
    <p:sldId id="269" r:id="rId9"/>
    <p:sldId id="270" r:id="rId10"/>
    <p:sldId id="26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542" autoAdjust="0"/>
    <p:restoredTop sz="94660"/>
  </p:normalViewPr>
  <p:slideViewPr>
    <p:cSldViewPr>
      <p:cViewPr>
        <p:scale>
          <a:sx n="70" d="100"/>
          <a:sy n="70" d="100"/>
        </p:scale>
        <p:origin x="-1170" y="-7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8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riveart-5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1" y="0"/>
            <a:ext cx="9252521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Дидактические игры на умение детей ориентироваться в пространстве_2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702" r="5341"/>
          <a:stretch/>
        </p:blipFill>
        <p:spPr bwMode="auto">
          <a:xfrm rot="20366381">
            <a:off x="605938" y="1868529"/>
            <a:ext cx="3640103" cy="349873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игра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20261">
            <a:off x="4712407" y="1974413"/>
            <a:ext cx="3176172" cy="35172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99592" y="332656"/>
            <a:ext cx="7561443" cy="136815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anose="020B0A04020102020204" pitchFamily="34" charset="0"/>
              </a:rPr>
              <a:t>Интеллектуальная игра</a:t>
            </a:r>
          </a:p>
          <a:p>
            <a:pPr algn="ctr"/>
            <a:r>
              <a:rPr lang="ru-RU" sz="3200" dirty="0" smtClean="0">
                <a:latin typeface="Arial Black" panose="020B0A04020102020204" pitchFamily="34" charset="0"/>
              </a:rPr>
              <a:t>«</a:t>
            </a:r>
            <a:r>
              <a:rPr lang="ru-RU" sz="3200" b="1" dirty="0" smtClean="0"/>
              <a:t>Пути достижения  социального портрета выпускника</a:t>
            </a:r>
            <a:r>
              <a:rPr lang="ru-RU" sz="3200" dirty="0" smtClean="0">
                <a:latin typeface="Arial Black" panose="020B0A04020102020204" pitchFamily="34" charset="0"/>
              </a:rPr>
              <a:t>» </a:t>
            </a:r>
            <a:endParaRPr lang="ru-RU" sz="3200" dirty="0">
              <a:latin typeface="Arial Black" panose="020B0A040201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286248" y="5733256"/>
            <a:ext cx="4500594" cy="98189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 Black" pitchFamily="34" charset="0"/>
              </a:rPr>
              <a:t>Подготовила: Воспитатель ПКК </a:t>
            </a:r>
          </a:p>
          <a:p>
            <a:pPr algn="ctr"/>
            <a:r>
              <a:rPr lang="ru-RU" dirty="0" smtClean="0">
                <a:latin typeface="Arial Black" pitchFamily="34" charset="0"/>
              </a:rPr>
              <a:t>МКДОУ «№ 3»</a:t>
            </a:r>
          </a:p>
          <a:p>
            <a:pPr algn="ctr"/>
            <a:r>
              <a:rPr lang="ru-RU" dirty="0" smtClean="0">
                <a:latin typeface="Arial Black" pitchFamily="34" charset="0"/>
              </a:rPr>
              <a:t> Чечулина И.В.</a:t>
            </a:r>
            <a:endParaRPr lang="ru-RU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48730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riveart-5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52521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Дидактические игры на умение детей ориентироваться в пространстве_2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702" r="5341"/>
          <a:stretch/>
        </p:blipFill>
        <p:spPr bwMode="auto">
          <a:xfrm rot="20366381">
            <a:off x="605938" y="1868529"/>
            <a:ext cx="3640103" cy="349873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игра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20261">
            <a:off x="4712407" y="1974413"/>
            <a:ext cx="3176172" cy="35172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1043608" y="5589240"/>
            <a:ext cx="7272808" cy="108012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atin typeface="Arial Black" pitchFamily="34" charset="0"/>
              </a:rPr>
              <a:t>Спасибо за внимание!</a:t>
            </a:r>
            <a:endParaRPr lang="ru-RU" sz="40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26207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riveart-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1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 rot="21111875">
            <a:off x="2035360" y="1808911"/>
            <a:ext cx="4716000" cy="230832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Ц</a:t>
            </a:r>
            <a:r>
              <a:rPr kumimoji="0" lang="ru-RU" sz="24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елевые ориентиры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   это характеристики возможных достижений ребёнка  на  этапе 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завершения  уровня  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дошкольного образования</a:t>
            </a:r>
            <a:endParaRPr kumimoji="0" lang="ru-RU" sz="2400" b="1" i="0" u="none" strike="noStrik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26207901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riveart-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1" cy="68580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017.jpg"/>
          <p:cNvPicPr>
            <a:picLocks noChangeAspect="1"/>
          </p:cNvPicPr>
          <p:nvPr/>
        </p:nvPicPr>
        <p:blipFill>
          <a:blip r:embed="rId3"/>
          <a:srcRect l="21471" t="11765" r="5293" b="15293"/>
          <a:stretch>
            <a:fillRect/>
          </a:stretch>
        </p:blipFill>
        <p:spPr>
          <a:xfrm rot="21169429">
            <a:off x="1263517" y="1041290"/>
            <a:ext cx="5448426" cy="341525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</p:spTree>
    <p:extLst>
      <p:ext uri="{BB962C8B-B14F-4D97-AF65-F5344CB8AC3E}">
        <p14:creationId xmlns="" xmlns:p14="http://schemas.microsoft.com/office/powerpoint/2010/main" val="3826207901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riveart-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1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025иии.jpg"/>
          <p:cNvPicPr>
            <a:picLocks noChangeAspect="1"/>
          </p:cNvPicPr>
          <p:nvPr/>
        </p:nvPicPr>
        <p:blipFill>
          <a:blip r:embed="rId3"/>
          <a:srcRect l="4615" r="6538" b="18461"/>
          <a:stretch>
            <a:fillRect/>
          </a:stretch>
        </p:blipFill>
        <p:spPr>
          <a:xfrm rot="21164246">
            <a:off x="1074478" y="761108"/>
            <a:ext cx="5500726" cy="378621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26207901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riveart-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1" y="0"/>
            <a:ext cx="9252521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019.jpg"/>
          <p:cNvPicPr>
            <a:picLocks noChangeAspect="1"/>
          </p:cNvPicPr>
          <p:nvPr/>
        </p:nvPicPr>
        <p:blipFill>
          <a:blip r:embed="rId3"/>
          <a:srcRect l="1562" t="4166" b="14583"/>
          <a:stretch>
            <a:fillRect/>
          </a:stretch>
        </p:blipFill>
        <p:spPr>
          <a:xfrm>
            <a:off x="571472" y="714356"/>
            <a:ext cx="7500964" cy="464347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2620790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driveart-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5252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99592" y="404664"/>
            <a:ext cx="7560840" cy="1512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 Black" panose="020B0A04020102020204" pitchFamily="34" charset="0"/>
              </a:rPr>
              <a:t>Возрастные особенности детей 6-7 </a:t>
            </a:r>
            <a:r>
              <a:rPr lang="ru-RU" sz="2400" dirty="0" smtClean="0">
                <a:latin typeface="Arial Black" panose="020B0A04020102020204" pitchFamily="34" charset="0"/>
              </a:rPr>
              <a:t>лет</a:t>
            </a:r>
            <a:endParaRPr lang="ru-RU" sz="2400" dirty="0" smtClean="0">
              <a:latin typeface="Arial Black" panose="020B0A04020102020204" pitchFamily="34" charset="0"/>
            </a:endParaRPr>
          </a:p>
          <a:p>
            <a:pPr algn="ctr"/>
            <a:endParaRPr lang="ru-RU" sz="2400" dirty="0"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2420888"/>
            <a:ext cx="3384376" cy="79208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Произвольность поведения и психических процессов</a:t>
            </a:r>
            <a:endParaRPr lang="ru-RU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3501008"/>
            <a:ext cx="3384376" cy="79208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Кризис- «Я-сам!»</a:t>
            </a:r>
            <a:endParaRPr lang="ru-RU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60032" y="2420888"/>
            <a:ext cx="3024336" cy="79208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Оптимизм</a:t>
            </a:r>
            <a:endParaRPr lang="ru-RU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860032" y="3501008"/>
            <a:ext cx="3024336" cy="79208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Предметно-</a:t>
            </a:r>
            <a:r>
              <a:rPr lang="ru-RU" dirty="0" err="1" smtClean="0">
                <a:solidFill>
                  <a:srgbClr val="FFFF00"/>
                </a:solidFill>
                <a:latin typeface="Arial Black" panose="020B0A04020102020204" pitchFamily="34" charset="0"/>
              </a:rPr>
              <a:t>манипулятивная</a:t>
            </a:r>
            <a:r>
              <a:rPr lang="ru-RU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игра</a:t>
            </a:r>
            <a:endParaRPr lang="ru-RU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6713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85185E-6 L 0.21667 0.00532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33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driveart-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52521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27584" y="404664"/>
            <a:ext cx="7056784" cy="16561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 Black" panose="020B0A04020102020204" pitchFamily="34" charset="0"/>
              </a:rPr>
              <a:t>Основные компоненты готовности ребенка к школе?</a:t>
            </a:r>
            <a:endParaRPr lang="ru-RU" sz="2400" dirty="0"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2420888"/>
            <a:ext cx="3384376" cy="79208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Физиологическая готовность</a:t>
            </a:r>
            <a:endParaRPr lang="ru-RU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3501008"/>
            <a:ext cx="3384376" cy="115212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Психологическая готовность </a:t>
            </a:r>
            <a:endParaRPr lang="ru-RU" i="1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60032" y="2420888"/>
            <a:ext cx="3024336" cy="79208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Интеллектуальная готовность</a:t>
            </a:r>
            <a:endParaRPr lang="ru-RU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860032" y="3501008"/>
            <a:ext cx="3024336" cy="79208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Финансовая готовность</a:t>
            </a:r>
            <a:endParaRPr lang="ru-RU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82563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44444E-6 L 0.21667 -0.0051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33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riveart-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1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857356" y="71435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Портрет выпускника ДОУ в соответствии с ФГОС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857224" y="1500174"/>
            <a:ext cx="550069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Физически развитый, овладевший основными культурно-гигиеническими навыками. 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1142976" y="2000240"/>
            <a:ext cx="607223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Любознательный, активный, интересуется новым, неизвестным в окружающем мире.  Эмоционально отзывчивый.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571472" y="2500306"/>
            <a:ext cx="642942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Овладевший средствами общения и способами взаимодействия с взрослыми и сверстниками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642910" y="3071810"/>
            <a:ext cx="564357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Способный управлять своим поведением и планировать свои действия, направленные на достижение конкретной цели. 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71538" y="3643314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Способный решать интеллектуальные и личностные задачи, адекватные возрасту.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714348" y="4143380"/>
            <a:ext cx="528638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Имеющий первичные представления о себе, семье, обществе, государстве, мире и природе.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857224" y="4714884"/>
            <a:ext cx="521494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Овладевший универсальными предпосылками учебной деятельности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928662" y="5286388"/>
            <a:ext cx="421481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Овладевший необходимыми умениями и навыками. 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262079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3" grpId="0"/>
      <p:bldP spid="8194" grpId="0"/>
      <p:bldP spid="8195" grpId="0"/>
      <p:bldP spid="8196" grpId="0"/>
      <p:bldP spid="8" grpId="0"/>
      <p:bldP spid="8197" grpId="0"/>
      <p:bldP spid="8198" grpId="0"/>
      <p:bldP spid="819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riveart-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1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1" descr="C:\Users\user\Desktop\015.jpg"/>
          <p:cNvPicPr>
            <a:picLocks noChangeAspect="1" noChangeArrowheads="1"/>
          </p:cNvPicPr>
          <p:nvPr/>
        </p:nvPicPr>
        <p:blipFill>
          <a:blip r:embed="rId3"/>
          <a:srcRect l="5455" t="5455" b="12727"/>
          <a:stretch>
            <a:fillRect/>
          </a:stretch>
        </p:blipFill>
        <p:spPr bwMode="auto">
          <a:xfrm>
            <a:off x="1785918" y="1500174"/>
            <a:ext cx="4953003" cy="32147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826207901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156</Words>
  <Application>Microsoft Office PowerPoint</Application>
  <PresentationFormat>Экран (4:3)</PresentationFormat>
  <Paragraphs>29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user</cp:lastModifiedBy>
  <cp:revision>60</cp:revision>
  <dcterms:created xsi:type="dcterms:W3CDTF">2015-09-03T06:28:53Z</dcterms:created>
  <dcterms:modified xsi:type="dcterms:W3CDTF">2017-12-11T14:53:47Z</dcterms:modified>
</cp:coreProperties>
</file>